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52A86E-9837-4D37-A837-D93A97D62803}" type="datetimeFigureOut">
              <a:rPr lang="en-US"/>
              <a:pPr>
                <a:defRPr/>
              </a:pPr>
              <a:t>7/19/2012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716380-DC49-4327-A21F-EE2BD376F3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2783DA-C5D2-4D05-8A93-3C212550E67B}" type="datetimeFigureOut">
              <a:rPr lang="en-US"/>
              <a:pPr>
                <a:defRPr/>
              </a:pPr>
              <a:t>7/19/2012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36D1D2-06E6-4320-A568-9C3FB541A6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EED087-CD58-4613-8E84-C14891FFB90C}" type="datetimeFigureOut">
              <a:rPr lang="en-US"/>
              <a:pPr>
                <a:defRPr/>
              </a:pPr>
              <a:t>7/19/2012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DD2FA6-5550-4592-8281-C1E7EBB4EE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4681E3-D8C6-41B0-A21B-B2B3D30741E1}" type="datetimeFigureOut">
              <a:rPr lang="en-US"/>
              <a:pPr>
                <a:defRPr/>
              </a:pPr>
              <a:t>7/19/2012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54AE31-80F9-48E2-8B02-5ADC0D1343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C58B18-6718-43DB-890E-CAA19CFEC48C}" type="datetimeFigureOut">
              <a:rPr lang="en-US"/>
              <a:pPr>
                <a:defRPr/>
              </a:pPr>
              <a:t>7/19/2012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36525C-AD88-408B-9662-96FA137A65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E8E5D6-CEDD-4504-B832-56E44D4145F2}" type="datetimeFigureOut">
              <a:rPr lang="en-US"/>
              <a:pPr>
                <a:defRPr/>
              </a:pPr>
              <a:t>7/19/2012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AC7AB8-04BA-4A88-AE7A-C9F7B27D39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06D7E0-89AE-41B7-8B53-737821EA0207}" type="datetimeFigureOut">
              <a:rPr lang="en-US"/>
              <a:pPr>
                <a:defRPr/>
              </a:pPr>
              <a:t>7/19/2012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1175C8-B754-4D5C-85AD-F6AAAB7FC2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F3707-4DD7-41FA-82D6-CD9D73CB44EC}" type="datetimeFigureOut">
              <a:rPr lang="en-US"/>
              <a:pPr>
                <a:defRPr/>
              </a:pPr>
              <a:t>7/19/2012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37489A-4B0B-45F1-99A0-A992B53A07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3F1ADF-5388-4EE0-849B-451A721BB179}" type="datetimeFigureOut">
              <a:rPr lang="en-US"/>
              <a:pPr>
                <a:defRPr/>
              </a:pPr>
              <a:t>7/19/2012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1B1E5C-D2EA-47A2-8CD5-DC6E109229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6AD71B-AF52-45DE-8718-B015E55FFDFD}" type="datetimeFigureOut">
              <a:rPr lang="en-US"/>
              <a:pPr>
                <a:defRPr/>
              </a:pPr>
              <a:t>7/19/2012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5B8B5A-62E5-4F37-AD5B-7D6D98A5F8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CF13AC-87B4-4A7D-BA61-AF36B254C1E1}" type="datetimeFigureOut">
              <a:rPr lang="en-US"/>
              <a:pPr>
                <a:defRPr/>
              </a:pPr>
              <a:t>7/19/2012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A92A6-7729-4AB2-AE6F-764F82CC83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EBBAE37-E605-4CDE-8E7B-7F5DF55BB678}" type="datetimeFigureOut">
              <a:rPr lang="en-US"/>
              <a:pPr>
                <a:defRPr/>
              </a:pPr>
              <a:t>7/19/2012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37A31AA-BD72-40EE-8805-3D2AF68A78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228600" y="228600"/>
            <a:ext cx="8610600" cy="6324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314" name="Subtitle 2"/>
          <p:cNvSpPr>
            <a:spLocks noGrp="1"/>
          </p:cNvSpPr>
          <p:nvPr>
            <p:ph type="subTitle" idx="1"/>
          </p:nvPr>
        </p:nvSpPr>
        <p:spPr>
          <a:xfrm>
            <a:off x="1524000" y="914400"/>
            <a:ext cx="6400800" cy="5105400"/>
          </a:xfrm>
        </p:spPr>
        <p:txBody>
          <a:bodyPr/>
          <a:lstStyle/>
          <a:p>
            <a:r>
              <a:rPr lang="en-US" sz="2600" b="1" smtClean="0">
                <a:solidFill>
                  <a:schemeClr val="tx1"/>
                </a:solidFill>
              </a:rPr>
              <a:t>EDUCATIONAL TECHNOLOGY</a:t>
            </a:r>
          </a:p>
          <a:p>
            <a:endParaRPr lang="en-US" smtClean="0">
              <a:solidFill>
                <a:schemeClr val="tx1"/>
              </a:solidFill>
            </a:endParaRPr>
          </a:p>
          <a:p>
            <a:endParaRPr lang="en-US" smtClean="0">
              <a:solidFill>
                <a:schemeClr val="tx1"/>
              </a:solidFill>
            </a:endParaRPr>
          </a:p>
          <a:p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1295400" y="1524000"/>
            <a:ext cx="6400800" cy="4038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316" name="TextBox 8"/>
          <p:cNvSpPr txBox="1">
            <a:spLocks noChangeArrowheads="1"/>
          </p:cNvSpPr>
          <p:nvPr/>
        </p:nvSpPr>
        <p:spPr bwMode="auto">
          <a:xfrm>
            <a:off x="2895600" y="1828800"/>
            <a:ext cx="3429000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600" b="1">
                <a:latin typeface="Calibri" pitchFamily="34" charset="0"/>
              </a:rPr>
              <a:t>INSTRUCTIONAL TECHNOLOGY</a:t>
            </a:r>
          </a:p>
        </p:txBody>
      </p:sp>
      <p:sp>
        <p:nvSpPr>
          <p:cNvPr id="10" name="Oval 9"/>
          <p:cNvSpPr/>
          <p:nvPr/>
        </p:nvSpPr>
        <p:spPr>
          <a:xfrm>
            <a:off x="2895600" y="2743200"/>
            <a:ext cx="3124200" cy="1828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3318" name="TextBox 10"/>
          <p:cNvSpPr txBox="1">
            <a:spLocks noChangeArrowheads="1"/>
          </p:cNvSpPr>
          <p:nvPr/>
        </p:nvSpPr>
        <p:spPr bwMode="auto">
          <a:xfrm>
            <a:off x="3048000" y="3352800"/>
            <a:ext cx="2743200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600" b="1">
                <a:latin typeface="Calibri" pitchFamily="34" charset="0"/>
              </a:rPr>
              <a:t>TECHNOLOGY INTEGRATION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6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Calibri</vt:lpstr>
      <vt:lpstr>Arial</vt:lpstr>
      <vt:lpstr>Office Theme</vt:lpstr>
      <vt:lpstr>Slide 1</vt:lpstr>
    </vt:vector>
  </TitlesOfParts>
  <Company>http://sharingcentre.info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Activated User</dc:creator>
  <cp:lastModifiedBy>Student</cp:lastModifiedBy>
  <cp:revision>2</cp:revision>
  <dcterms:created xsi:type="dcterms:W3CDTF">2012-07-09T14:42:24Z</dcterms:created>
  <dcterms:modified xsi:type="dcterms:W3CDTF">2012-07-19T02:46:32Z</dcterms:modified>
</cp:coreProperties>
</file>